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"/>
  </p:notesMasterIdLst>
  <p:sldIdLst>
    <p:sldId id="256" r:id="rId5"/>
    <p:sldId id="257" r:id="rId6"/>
    <p:sldId id="261" r:id="rId7"/>
    <p:sldId id="258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 Madrid Restrepo" initials="EM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705"/>
  </p:normalViewPr>
  <p:slideViewPr>
    <p:cSldViewPr snapToGrid="0">
      <p:cViewPr varScale="1">
        <p:scale>
          <a:sx n="108" d="100"/>
          <a:sy n="108" d="100"/>
        </p:scale>
        <p:origin x="18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A4DA1-B0F9-BE4E-BD8D-F6ECC197E24C}" type="datetimeFigureOut">
              <a:rPr lang="es-ES_tradnl" smtClean="0"/>
              <a:t>13/2/18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0FB72-91B2-634A-9B45-9EBBED6A3EB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16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804380" y="415636"/>
            <a:ext cx="7945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s-ES" sz="4000" b="1" i="1" dirty="0">
                <a:solidFill>
                  <a:schemeClr val="bg1"/>
                </a:solidFill>
                <a:latin typeface="Georgia" panose="02040502050405020303" pitchFamily="18" charset="0"/>
              </a:rPr>
              <a:t>Movility Drives Agility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80946" y="4382861"/>
            <a:ext cx="763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Por: 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Emanuel Madrid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Juan Felipe Rojas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José David Henao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80946" y="3612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256E48-3379-6D4C-AB3B-658ADDBE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4982" cy="28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688206"/>
            <a:ext cx="83216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CO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s-CO" dirty="0">
                <a:latin typeface="Helvetica" charset="0"/>
                <a:ea typeface="Helvetica" charset="0"/>
                <a:cs typeface="Helvetica" charset="0"/>
              </a:rPr>
              <a:t>El principio de Hollywood dictamina que debe ser una clase superior la que llame a las clases inferiores, por ejemplo en la herencia debe ser la clase padre quien llame a sus subclases. Es denominado principio de Hollywood porque se basa en el “Don´t call us, we´ll call you”, (no nos llame, nosotros le llamamos) tan empleado en Hollywood cuando un actor va a un casting.</a:t>
            </a:r>
            <a:endParaRPr lang="es-ES_tradnl" dirty="0">
              <a:latin typeface="Helvetica" charset="0"/>
              <a:ea typeface="Helvetica" charset="0"/>
              <a:cs typeface="Helvetica" charset="0"/>
            </a:endParaRPr>
          </a:p>
          <a:p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Movility Drives Agility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770E6C-AF38-7643-872C-DD8AB1839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13" y="3412245"/>
            <a:ext cx="2456131" cy="22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2217" y="956839"/>
            <a:ext cx="8796780" cy="489769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fontAlgn="ctr"/>
            <a:r>
              <a:rPr lang="es-CO" b="1" dirty="0"/>
              <a:t>Móviles: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Tablets: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Consolas de videojuegos:  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Cámaras, video y equipos relacionados: </a:t>
            </a:r>
            <a:endParaRPr lang="es-CO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Tecnologías para vehículos (infotainment): </a:t>
            </a:r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r>
              <a:rPr lang="es-CO" b="1" dirty="0"/>
              <a:t>Wearables: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 para el hogar (smart home):</a:t>
            </a:r>
          </a:p>
          <a:p>
            <a:pPr fontAlgn="ctr"/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262" y="-95003"/>
            <a:ext cx="8597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Convergence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of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consumer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electronics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into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smart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devices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970EDC-F31C-7A48-9A5F-B5CA8881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63" y="956839"/>
            <a:ext cx="1436310" cy="15512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F9509B-667C-E944-A66B-1B189E4E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2" y="2508054"/>
            <a:ext cx="1312040" cy="1624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0F778A-30FD-A245-8743-D6CDC0A6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86" y="4683624"/>
            <a:ext cx="1248064" cy="11709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F9893E-2687-4548-9E38-6AA66DB1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607" y="1306914"/>
            <a:ext cx="980112" cy="8510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C0F52D-9261-2144-8D86-2D14E5E8B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004" y="2909943"/>
            <a:ext cx="2634905" cy="13174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895FB8-ECBF-8241-B788-D66FFEFF8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002" y="4532449"/>
            <a:ext cx="2541717" cy="12275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BB2B3E-3FA6-F846-B8E0-8B88489AA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667" y="2726946"/>
            <a:ext cx="2921330" cy="15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803F3B-E90F-C74B-9D4C-1EE36A5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" y="401217"/>
            <a:ext cx="3645725" cy="23047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E2BA769-5CB6-3944-9CB4-845D978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32" y="3168812"/>
            <a:ext cx="3241964" cy="18251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7174053-AE7D-E34E-9869-A901A826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877" y="401217"/>
            <a:ext cx="4001985" cy="19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32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955263290692D4784D72EA0A35C6260" ma:contentTypeVersion="1" ma:contentTypeDescription="Crear nuevo documento." ma:contentTypeScope="" ma:versionID="c2d2e6112d6baa8ed88620acc0e9f53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d300cc0a9f84293867af8b5a362716ca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C56CF8-4459-4453-932C-7D3A8EDCE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1218E-F2BF-43CE-97F0-76A6D1305A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F1BE622-BA61-471F-AA2F-3651AC9CF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1318</TotalTime>
  <Words>104</Words>
  <Application>Microsoft Macintosh PowerPoint</Application>
  <PresentationFormat>Presentación en pantalla (4:3)</PresentationFormat>
  <Paragraphs>47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Georgia</vt:lpstr>
      <vt:lpstr>Helvetica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lastModifiedBy>Emanuel Madrid Restrepo</cp:lastModifiedBy>
  <cp:revision>24</cp:revision>
  <dcterms:created xsi:type="dcterms:W3CDTF">2015-01-20T20:40:07Z</dcterms:created>
  <dcterms:modified xsi:type="dcterms:W3CDTF">2018-02-13T23:23:43Z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0x010100F955263290692D4784D72EA0A35C6260</vt:lpwstr>
  </property>
</Properties>
</file>